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16356"/>
            <a:ext cx="12192000" cy="219606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my-MM" sz="5400" b="1" dirty="0">
                <a:latin typeface="Pyidaungsu" panose="020B0502040204020203" pitchFamily="34" charset="0"/>
                <a:cs typeface="Pyidaungsu" panose="020B0502040204020203" pitchFamily="34" charset="0"/>
              </a:rPr>
              <a:t>၂၆၆	ယေရှုအံ့ဖွယ် မေတ္တာတော်ကျူး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3600" dirty="0">
                <a:latin typeface="Pyidaungsu" panose="020B0502040204020203" pitchFamily="34" charset="0"/>
                <a:cs typeface="Pyidaungsu" panose="020B0502040204020203" pitchFamily="34" charset="0"/>
              </a:rPr>
              <a:t>Sweeter as the years go by</a:t>
            </a:r>
          </a:p>
          <a:p>
            <a:pPr>
              <a:lnSpc>
                <a:spcPct val="170000"/>
              </a:lnSpc>
            </a:pPr>
            <a:r>
              <a:rPr lang="my-MM" sz="3600" dirty="0">
                <a:latin typeface="Pyidaungsu" panose="020B0502040204020203" pitchFamily="34" charset="0"/>
                <a:cs typeface="Pyidaungsu" panose="020B0502040204020203" pitchFamily="34" charset="0"/>
              </a:rPr>
              <a:t>ဆာ၊ ၆၅း၁၁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4D05FF4-4860-40B6-8F4B-2DAA12F31848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056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ယေရှု အံ့ဖွယ်မေတ္တာတော် ပြစ်ရှိ ကျွန်ုပ်ကိုရှာ၊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ခြံသို့ ပို့ဆောင်ကျေးဇူးတော်တုမဲ့ ကရုဏာကား၊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သမုဒ္ဒရာထက်နက်ပေ၊ ကောင်းကင်ဘုံထက်မြင့်လေ၊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ထိုမေတ္တာတော်မြတ်ကြောင်းကို ကျွန်ုပ် သီချင်းကျူးဆို။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F0F37714-3E23-4F80-A3E4-5313EE856199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ထပ်ဆို</a:t>
            </a:r>
            <a:endParaRPr lang="en-US" sz="5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000" dirty="0">
                <a:latin typeface="Pyidaungsu" panose="020B0502040204020203" pitchFamily="34" charset="0"/>
                <a:cs typeface="Pyidaungsu" panose="020B0502040204020203" pitchFamily="34" charset="0"/>
              </a:rPr>
              <a:t>ယေရှုအံ့ဖွယ် မေတ္တာတော်၊ တစ်နှစ်ထက်တစ်နှစ် တိုးသိ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000" dirty="0">
                <a:latin typeface="Pyidaungsu" panose="020B0502040204020203" pitchFamily="34" charset="0"/>
                <a:cs typeface="Pyidaungsu" panose="020B0502040204020203" pitchFamily="34" charset="0"/>
              </a:rPr>
              <a:t>နက်နဲ ကျယ်ဝန်းမြင့်သော အံ့ဖွယ် မေတ္တာတော်သည် ကြာလေတိုးနားလည်ရ၏။ 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0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228E904-F9C6-4979-AC44-5B392FD2142D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307111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၂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my-MM" sz="4000" dirty="0">
                <a:latin typeface="Pyidaungsu" panose="020B0502040204020203" pitchFamily="34" charset="0"/>
                <a:cs typeface="Pyidaungsu" panose="020B0502040204020203" pitchFamily="34" charset="0"/>
              </a:rPr>
              <a:t>ရှေးခါ ယုဒပြည်တဝိုက်၊ ကိုယ်တော်သွားလာ နေခိုက်၊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y-MM" sz="4000" dirty="0">
                <a:latin typeface="Pyidaungsu" panose="020B0502040204020203" pitchFamily="34" charset="0"/>
                <a:cs typeface="Pyidaungsu" panose="020B0502040204020203" pitchFamily="34" charset="0"/>
              </a:rPr>
              <a:t>ကယ်ဆယ်ကျေးဇူးသိလိုငှာ နောက်တော် လူတို့လိုက်ရှာ၊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y-MM" sz="4000" dirty="0">
                <a:latin typeface="Pyidaungsu" panose="020B0502040204020203" pitchFamily="34" charset="0"/>
                <a:cs typeface="Pyidaungsu" panose="020B0502040204020203" pitchFamily="34" charset="0"/>
              </a:rPr>
              <a:t>ကြေကွဲနှလုံးချမ်းသာပေး၊ ကန်းသူများကို မြင်စေ၊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y-MM" sz="4000" dirty="0">
                <a:latin typeface="Pyidaungsu" panose="020B0502040204020203" pitchFamily="34" charset="0"/>
                <a:cs typeface="Pyidaungsu" panose="020B0502040204020203" pitchFamily="34" charset="0"/>
              </a:rPr>
              <a:t>မြင့်မြတ်လှ မဟာမေတ္တာ ကျွန်ုပ်ကိုပင် လိုက်ရှာ။ </a:t>
            </a:r>
          </a:p>
          <a:p>
            <a:pPr marL="0" indent="0">
              <a:lnSpc>
                <a:spcPct val="100000"/>
              </a:lnSpc>
              <a:buNone/>
            </a:pPr>
            <a:endParaRPr lang="my-MM" sz="4000" dirty="0">
              <a:latin typeface="Pyidaungsu" panose="020B0502040204020203" pitchFamily="34" charset="0"/>
              <a:cs typeface="Pyidaungsu" panose="020B0502040204020203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my-MM" sz="40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E932C95-33F9-4266-9753-C27C9E2370EB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171095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၃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ကားတိုင်တော်၌ ဝေဒနာ ကျွန်ုပ်တို့တွက် အရှုံး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ညည်းသံမပြုဘဲခံရှာ ထိုမေတ္တာတော် မြတ်ကို၊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သန့်ရှင်းသူတို့နှင့်တကွ အသံလွှင့်၍ ချီးမြှောက်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ကယ်တင်ရှင်အား ချီးမွမ်းသံ ကောင်းကင် မြေပြင်လုံးလျှံ။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302279B-2DFE-4A3E-92EA-DDF3BE88A73F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516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Pyidaungsu</vt:lpstr>
      <vt:lpstr>Times New Roman</vt:lpstr>
      <vt:lpstr>Office Theme</vt:lpstr>
      <vt:lpstr>၂၆၆ ယေရှုအံ့ဖွယ် မေတ္တာတော်ကျူး </vt:lpstr>
      <vt:lpstr>၁</vt:lpstr>
      <vt:lpstr>ထပ်ဆို</vt:lpstr>
      <vt:lpstr>၂</vt:lpstr>
      <vt:lpstr>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33</cp:revision>
  <dcterms:created xsi:type="dcterms:W3CDTF">2018-10-09T13:17:21Z</dcterms:created>
  <dcterms:modified xsi:type="dcterms:W3CDTF">2019-12-23T04:59:55Z</dcterms:modified>
</cp:coreProperties>
</file>